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Agriculture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Agriculture is the practice of farming, growing crops, and raising animals for food and resources.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of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Provides food, supports economies, and creates jobs worldwide.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Subsistence farming, commercial farming, organic farming, and smart farming.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Modern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Uses technology like drones, sensors, and data systems to improve efficiency.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Sustainable Farming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Focuses on protecting the environment while maintaining productivity.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of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Includes IoT, mobile apps, and farm management software.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in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Climate change, water scarcity, and limited resources.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Innovation, sustainability, and digital transformation will shape the future.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